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Old Standard TT"/>
      <p:regular r:id="rId10"/>
      <p:bold r:id="rId11"/>
      <p:italic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OldStandardTT-bold.fntdata"/><Relationship Id="rId10" Type="http://schemas.openxmlformats.org/officeDocument/2006/relationships/font" Target="fonts/OldStandardTT-regular.fntdata"/><Relationship Id="rId12" Type="http://schemas.openxmlformats.org/officeDocument/2006/relationships/font" Target="fonts/OldStandardTT-italic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3e4c1559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3e4c1559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3e4c15593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3e4c15593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3e4c15593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3e4c15593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Steering Wheel Mechanism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By: Hitarth, Aarav and Alex.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Model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071" y="1202025"/>
            <a:ext cx="2687355" cy="3513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1775" y="1202025"/>
            <a:ext cx="2635250" cy="3513677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3315225" y="4647575"/>
            <a:ext cx="24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ld Standard TT"/>
                <a:ea typeface="Old Standard TT"/>
                <a:cs typeface="Old Standard TT"/>
                <a:sym typeface="Old Standard TT"/>
              </a:rPr>
              <a:t>Limited </a:t>
            </a:r>
            <a:r>
              <a:rPr lang="en-GB">
                <a:latin typeface="Old Standard TT"/>
                <a:ea typeface="Old Standard TT"/>
                <a:cs typeface="Old Standard TT"/>
                <a:sym typeface="Old Standard TT"/>
              </a:rPr>
              <a:t>because</a:t>
            </a:r>
            <a:r>
              <a:rPr lang="en-GB">
                <a:latin typeface="Old Standard TT"/>
                <a:ea typeface="Old Standard TT"/>
                <a:cs typeface="Old Standard TT"/>
                <a:sym typeface="Old Standard TT"/>
              </a:rPr>
              <a:t> we used lego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8375" y="1202025"/>
            <a:ext cx="2635250" cy="3513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it (‘s supposed to) works: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Steering wheel is connected to the universal joint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joint connects to a rack and pinion system.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As the rack moves back and forth, it moves a parallelogram linkage that turns the wheels. 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925" y="2571749"/>
            <a:ext cx="2142125" cy="214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we could improve on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steering wheel could move the wheel mechanism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find a way to make the turning angles more stable so that it is easier to turn.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Add a </a:t>
            </a:r>
            <a:r>
              <a:rPr lang="en-GB"/>
              <a:t>separate</a:t>
            </a:r>
            <a:r>
              <a:rPr lang="en-GB"/>
              <a:t> technic frame so it stays firm on the </a:t>
            </a:r>
            <a:r>
              <a:rPr lang="en-GB"/>
              <a:t>ground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238" y="2795150"/>
            <a:ext cx="2295525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